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0" r:id="rId5"/>
    <p:sldId id="256" r:id="rId6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370" y="2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2B89F-569E-443F-BFE3-3D905317F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347BF2-06FF-4A26-8179-E837310C3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0F7BD9-FAEF-454D-A282-07CA7E2C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41F3D-46DB-4591-8523-3C20020F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691719-1E58-4D25-9573-2F82BC27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884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13445-1F6F-4D00-A42E-1C2DCF95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49AF52-EE4F-4E8A-9496-E3597950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A5FC53-708C-4D25-9604-981C0BB38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2766D8-B704-4792-8A85-2EB7071F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A6E278-6984-4658-99E7-A3A325D5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744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B7EF9A-74C0-4867-8936-86EA5E82C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1C9C7A-DE63-47C2-81B4-3EF445348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6C337A-728E-41CA-8909-64B2DB99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0794CA-10D0-49F1-8783-1F02C682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7622A2-EE0C-462C-98EB-6C0E7B4A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696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45E1D-ABF2-4B94-974D-406D11F26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95C9A8-FAF3-4EBB-8857-2EA83B31A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28E31B-8D5D-433C-A074-8BB3D50C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689666-C364-495D-9EB6-36A11445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DAF971-04CC-4A91-AC18-C9EB188A1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5721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FD76E-E953-4E30-B7CF-8FA16F073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8EB48D-D8C9-4098-95A6-3D7EBA077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BA3C78-C8C4-4D3C-8416-5F1E0611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77DFD6-BC57-46B4-896F-FC0C4035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5EE738-8D3F-4CA3-AB18-D1C480DE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610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326E6-8924-46EE-9B02-6731F97B7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41029E-83A4-4C02-B39C-F74FF895E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F8F68E-690D-45AE-A088-8F48F311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C1D5D8-A7BC-4994-9513-A05DD1A2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0509CE-587C-4A02-A882-54BC2FE6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0C2346-BEEA-48DA-93CD-07FC71AC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9547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7B575-138B-4AA0-8C1B-4B33BC61E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25FFFB-79B5-4256-A1D8-D2D2C6114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2B5295-0275-43CA-B5B3-8A7EF4A97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0A4CD6-FD46-4FA4-BA4B-DC49B185B8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5A3E91-1F99-4026-B564-354D252E5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A19C09-4B1B-4A65-ABE4-094E463C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22E3C0-C43D-4FD7-AB9F-CF1C3401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2138764-2527-424A-8DC8-31F7F49E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7977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6ADF2A-CABB-42E4-AB89-389ED2E6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E879E5-34BA-4ADF-9640-115D7D9A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07A566-78CC-465A-8233-AAC5C5A3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9E4DE9-74CA-4C22-B82F-585C3B95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277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02F76B-AF3A-4D75-A1C7-4086910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FB1B03-8E1F-460A-9FCC-7FD1DFE1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C93783-C93B-43AB-8E92-059F7F83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530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6D324-113F-4DE0-8351-F70D1630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C3BE90-0C22-4794-A635-695B8851B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3D75EA-1A89-4EF4-87B2-682B6566A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C2C099-D475-416E-B95E-F8B8F81AD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EC0903-0962-4E97-B672-BC1ED7AB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893763-8FD1-4902-AD5C-19A68DB5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362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8F0CB-0796-478C-9AA8-585D6B53E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5775C6-15F6-4EB4-B299-30EA195F5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F47A27-A0C5-4DCF-A98F-A55F66E9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F78C8-9974-42B1-9297-AA2154A64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CF225-AA0B-48AA-80BA-32D3A39F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90341F-1FA7-409D-AF0B-ECEF2C4D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605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A6B33BF-C287-44B0-B4A2-659A8E8C2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719F10-6743-4089-8BC2-30BA48433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0FA2F2-E4CA-4F66-8095-1B0C4EF34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E165C-0134-4927-8AF4-D3B09CDFD877}" type="datetimeFigureOut">
              <a:rPr lang="ca-ES" smtClean="0"/>
              <a:t>17/7/2023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DE8F16-37D3-44FD-AC45-37029FD79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09BC62-8FE9-4675-B3B9-C8BD73115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5704B-6857-48EA-837F-41A548FB880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4892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makecode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AE6ED78-EC2B-4A03-AB56-64F30BAD6424}"/>
              </a:ext>
            </a:extLst>
          </p:cNvPr>
          <p:cNvSpPr txBox="1"/>
          <p:nvPr/>
        </p:nvSpPr>
        <p:spPr>
          <a:xfrm>
            <a:off x="165652" y="1085747"/>
            <a:ext cx="11860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Volem dissenyar i construir alguns elements automatitzats d'una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casa </a:t>
            </a:r>
            <a:r>
              <a:rPr lang="ca-ES" sz="1600" b="1" i="0" dirty="0" err="1">
                <a:solidFill>
                  <a:srgbClr val="212529"/>
                </a:solidFill>
                <a:effectLst/>
                <a:latin typeface="-apple-system"/>
              </a:rPr>
              <a:t>domotitzada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, que poden ser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interns 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com l'obertura de portes del garatge i l'encesa de llums per presència, calefacció, etc. .... També podem incloure projectes de </a:t>
            </a:r>
            <a:r>
              <a:rPr lang="ca-ES" sz="1600" b="0" i="0" dirty="0" err="1">
                <a:solidFill>
                  <a:srgbClr val="212529"/>
                </a:solidFill>
                <a:effectLst/>
                <a:latin typeface="-apple-system"/>
              </a:rPr>
              <a:t>domotització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 d'elements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externs 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com façanes intel·ligents, plaques fotovoltaiques direccionals, etc.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FE483FD-DDB0-43A0-A14A-4F5A1FADDD16}"/>
              </a:ext>
            </a:extLst>
          </p:cNvPr>
          <p:cNvSpPr txBox="1"/>
          <p:nvPr/>
        </p:nvSpPr>
        <p:spPr>
          <a:xfrm>
            <a:off x="165652" y="37761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a-ES" sz="2000" b="1" i="0" u="sng" dirty="0">
                <a:solidFill>
                  <a:srgbClr val="212529"/>
                </a:solidFill>
                <a:effectLst/>
                <a:latin typeface="-apple-system"/>
              </a:rPr>
              <a:t>OBJECTIU DE LA PRÀCTICA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DF203B6-21DC-4081-A627-59099AD2A428}"/>
              </a:ext>
            </a:extLst>
          </p:cNvPr>
          <p:cNvSpPr txBox="1"/>
          <p:nvPr/>
        </p:nvSpPr>
        <p:spPr>
          <a:xfrm>
            <a:off x="165652" y="235104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a-ES" sz="2000" b="1" i="0" u="sng" dirty="0">
                <a:solidFill>
                  <a:srgbClr val="212529"/>
                </a:solidFill>
                <a:effectLst/>
                <a:latin typeface="-apple-system"/>
              </a:rPr>
              <a:t>QUÈ HAUREU DE FER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101E4C5-2D29-4027-8FA1-ED7ECB9DE72E}"/>
              </a:ext>
            </a:extLst>
          </p:cNvPr>
          <p:cNvSpPr txBox="1"/>
          <p:nvPr/>
        </p:nvSpPr>
        <p:spPr>
          <a:xfrm>
            <a:off x="165652" y="2751150"/>
            <a:ext cx="1164866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Cal fer un informe detallant les fases del procés tecnològic. En aquest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informe 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(format proposat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PowerPoint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) han d'aparèixer els següents apartats:</a:t>
            </a:r>
            <a:br>
              <a:rPr lang="ca-ES" sz="1600" dirty="0"/>
            </a:br>
            <a:endParaRPr lang="ca-ES" sz="1600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D1 Presentació de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l'equip 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(codis activitat + fotos + noms)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D2 Fase 1 Presentació del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problema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D3 Fase 2 Cerca d’informació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D3 Fase 3 Proposta de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solució i disseny </a:t>
            </a:r>
            <a:r>
              <a:rPr lang="ca-ES" sz="1600" dirty="0">
                <a:solidFill>
                  <a:srgbClr val="212529"/>
                </a:solidFill>
                <a:latin typeface="-apple-system"/>
              </a:rPr>
              <a:t>(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Esbossos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dels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canvis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 i 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millores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 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proposats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 en el </a:t>
            </a:r>
            <a:r>
              <a:rPr lang="fr-FR" sz="1600" dirty="0" err="1">
                <a:solidFill>
                  <a:srgbClr val="212529"/>
                </a:solidFill>
                <a:latin typeface="-apple-system"/>
              </a:rPr>
              <a:t>projecte</a:t>
            </a:r>
            <a:r>
              <a:rPr lang="fr-FR" sz="1600" dirty="0">
                <a:solidFill>
                  <a:srgbClr val="212529"/>
                </a:solidFill>
                <a:latin typeface="-apple-system"/>
              </a:rPr>
              <a:t>)</a:t>
            </a:r>
            <a:r>
              <a:rPr lang="ca-ES" sz="1600" dirty="0">
                <a:solidFill>
                  <a:srgbClr val="212529"/>
                </a:solidFill>
                <a:latin typeface="-apple-system"/>
              </a:rPr>
              <a:t> Dibuix de la casa i els diferents sistemes </a:t>
            </a:r>
            <a:r>
              <a:rPr lang="ca-ES" sz="1600" dirty="0" err="1">
                <a:solidFill>
                  <a:srgbClr val="212529"/>
                </a:solidFill>
                <a:latin typeface="-apple-system"/>
              </a:rPr>
              <a:t>domotitzables</a:t>
            </a:r>
            <a:r>
              <a:rPr lang="ca-ES" sz="1600" dirty="0">
                <a:solidFill>
                  <a:srgbClr val="212529"/>
                </a:solidFill>
                <a:latin typeface="-apple-system"/>
              </a:rPr>
              <a:t> ubicats al lloc adequat.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D4-... Fase 4 </a:t>
            </a:r>
            <a:r>
              <a:rPr lang="ca-ES" sz="1600" b="1" i="0" dirty="0">
                <a:solidFill>
                  <a:srgbClr val="212529"/>
                </a:solidFill>
                <a:effectLst/>
                <a:latin typeface="-apple-system"/>
              </a:rPr>
              <a:t>Construcció </a:t>
            </a:r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- Inclou dibuixos de la proposta, llistat de materials i algoritmes de programació (</a:t>
            </a:r>
            <a:r>
              <a:rPr lang="ca-ES" sz="1600" b="0" i="0" dirty="0" err="1">
                <a:solidFill>
                  <a:srgbClr val="212529"/>
                </a:solidFill>
                <a:effectLst/>
                <a:latin typeface="-apple-system"/>
              </a:rPr>
              <a:t>microbit</a:t>
            </a:r>
            <a:r>
              <a:rPr lang="ca-ES" sz="1600" dirty="0">
                <a:solidFill>
                  <a:srgbClr val="212529"/>
                </a:solidFill>
                <a:latin typeface="-apple-system"/>
              </a:rPr>
              <a:t>/</a:t>
            </a:r>
            <a:r>
              <a:rPr lang="ca-ES" sz="1600" dirty="0" err="1">
                <a:solidFill>
                  <a:srgbClr val="212529"/>
                </a:solidFill>
                <a:latin typeface="-apple-system"/>
              </a:rPr>
              <a:t>arduino</a:t>
            </a:r>
            <a:r>
              <a:rPr lang="ca-ES" sz="1600" dirty="0">
                <a:solidFill>
                  <a:srgbClr val="212529"/>
                </a:solidFill>
                <a:latin typeface="-apple-system"/>
              </a:rPr>
              <a:t>)</a:t>
            </a:r>
          </a:p>
          <a:p>
            <a:pPr lvl="1" algn="l"/>
            <a:endParaRPr lang="ca-ES" sz="1600" dirty="0">
              <a:solidFill>
                <a:srgbClr val="212529"/>
              </a:solidFill>
              <a:latin typeface="-apple-system"/>
            </a:endParaRPr>
          </a:p>
          <a:p>
            <a:pPr lvl="1" algn="l"/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  <a:hlinkClick r:id="rId2"/>
              </a:rPr>
              <a:t>https://www.microsoft.com/en-us/makecode</a:t>
            </a:r>
            <a:endParaRPr lang="ca-ES" sz="1600" b="0" i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1881837-7B31-4F48-BE95-5AFFFE31A45D}"/>
              </a:ext>
            </a:extLst>
          </p:cNvPr>
          <p:cNvSpPr txBox="1"/>
          <p:nvPr/>
        </p:nvSpPr>
        <p:spPr>
          <a:xfrm>
            <a:off x="165652" y="5735810"/>
            <a:ext cx="116486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a-ES" sz="1600" b="0" i="0" dirty="0">
                <a:solidFill>
                  <a:srgbClr val="212529"/>
                </a:solidFill>
                <a:effectLst/>
                <a:latin typeface="-apple-system"/>
              </a:rPr>
              <a:t>La fase 5 de avaluació serà la presentació oral del vostre treball</a:t>
            </a:r>
          </a:p>
        </p:txBody>
      </p:sp>
    </p:spTree>
    <p:extLst>
      <p:ext uri="{BB962C8B-B14F-4D97-AF65-F5344CB8AC3E}">
        <p14:creationId xmlns:p14="http://schemas.microsoft.com/office/powerpoint/2010/main" val="366012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901BF51-1D31-4026-A71D-04A66EE19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855"/>
            <a:ext cx="9144000" cy="2387600"/>
          </a:xfrm>
        </p:spPr>
        <p:txBody>
          <a:bodyPr>
            <a:normAutofit/>
          </a:bodyPr>
          <a:lstStyle/>
          <a:p>
            <a:r>
              <a:rPr lang="ca-ES" dirty="0"/>
              <a:t>A4 DOMÒTICA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10E12C4-23EC-4B4B-9865-6E252CBB4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14455"/>
            <a:ext cx="9144000" cy="1655762"/>
          </a:xfrm>
        </p:spPr>
        <p:txBody>
          <a:bodyPr/>
          <a:lstStyle/>
          <a:p>
            <a:r>
              <a:rPr lang="ca-ES" dirty="0"/>
              <a:t>Enllaç OneDrive: </a:t>
            </a:r>
          </a:p>
          <a:p>
            <a:r>
              <a:rPr lang="ca-ES" dirty="0" err="1"/>
              <a:t>nom_alumne</a:t>
            </a:r>
            <a:r>
              <a:rPr lang="ca-ES" dirty="0"/>
              <a:t> + </a:t>
            </a:r>
            <a:r>
              <a:rPr lang="ca-ES" dirty="0" err="1"/>
              <a:t>nom_alumne</a:t>
            </a:r>
            <a:r>
              <a:rPr lang="ca-ES" dirty="0"/>
              <a:t> + </a:t>
            </a:r>
            <a:r>
              <a:rPr lang="ca-ES" dirty="0" err="1"/>
              <a:t>nom_alumne</a:t>
            </a:r>
            <a:r>
              <a:rPr lang="ca-ES" dirty="0"/>
              <a:t>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2C3C789-175D-4E1C-A4A9-D1BCC6EEB6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86579" y="4077275"/>
            <a:ext cx="2967370" cy="257348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56FD7B0-2788-48B9-8B4B-A1814963195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6683" y="3984333"/>
            <a:ext cx="2838245" cy="2573484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69C7CE7-5639-9AD9-81F1-9DB4191AFA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48438" y="3984333"/>
            <a:ext cx="2838245" cy="257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8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65AF3F0-6974-478C-8CA5-E5183100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F1 Presentació del problema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C52A72F-121C-40CF-B20C-DE31D3D2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256212" cy="3811588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a-ES" dirty="0"/>
              <a:t>Es tracta de...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121F025-9049-4A8F-9CBC-740284569A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901" r="18625"/>
          <a:stretch/>
        </p:blipFill>
        <p:spPr>
          <a:xfrm>
            <a:off x="6667917" y="915988"/>
            <a:ext cx="468429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7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65AF3F0-6974-478C-8CA5-E5183100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Propostes de solució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C52A72F-121C-40CF-B20C-DE31D3D2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743594" cy="3811588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a-ES" dirty="0"/>
              <a:t>Es tracta de...</a:t>
            </a:r>
          </a:p>
          <a:p>
            <a:endParaRPr lang="ca-ES" dirty="0"/>
          </a:p>
          <a:p>
            <a:r>
              <a:rPr lang="es-ES" dirty="0" err="1"/>
              <a:t>Opció</a:t>
            </a:r>
            <a:r>
              <a:rPr lang="es-ES" dirty="0"/>
              <a:t> 1 - </a:t>
            </a:r>
            <a:r>
              <a:rPr lang="es-ES" dirty="0" err="1"/>
              <a:t>Llums</a:t>
            </a:r>
            <a:r>
              <a:rPr lang="es-ES" dirty="0"/>
              <a:t> activades per </a:t>
            </a:r>
            <a:r>
              <a:rPr lang="es-ES" dirty="0" err="1"/>
              <a:t>veu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2 - Ventilador </a:t>
            </a:r>
            <a:r>
              <a:rPr lang="es-ES" dirty="0" err="1"/>
              <a:t>Intel·ligent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3 - </a:t>
            </a:r>
            <a:r>
              <a:rPr lang="es-ES" dirty="0" err="1"/>
              <a:t>Finestra</a:t>
            </a:r>
            <a:r>
              <a:rPr lang="es-ES" dirty="0"/>
              <a:t> </a:t>
            </a:r>
            <a:r>
              <a:rPr lang="es-ES" dirty="0" err="1"/>
              <a:t>Intel·ligent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4 - </a:t>
            </a:r>
            <a:r>
              <a:rPr lang="es-ES" dirty="0" err="1"/>
              <a:t>Armari</a:t>
            </a:r>
            <a:r>
              <a:rPr lang="es-ES" dirty="0"/>
              <a:t> </a:t>
            </a:r>
            <a:r>
              <a:rPr lang="es-ES" dirty="0" err="1"/>
              <a:t>automàtic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5 - Alarma de </a:t>
            </a:r>
            <a:r>
              <a:rPr lang="es-ES" dirty="0" err="1"/>
              <a:t>nivell</a:t>
            </a:r>
            <a:r>
              <a:rPr lang="es-ES" dirty="0"/>
              <a:t> </a:t>
            </a:r>
            <a:r>
              <a:rPr lang="es-ES" dirty="0" err="1"/>
              <a:t>d'aigua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6 - Control </a:t>
            </a:r>
            <a:r>
              <a:rPr lang="es-ES" dirty="0" err="1"/>
              <a:t>d'obertura</a:t>
            </a:r>
            <a:r>
              <a:rPr lang="es-ES" dirty="0"/>
              <a:t> de portes </a:t>
            </a:r>
            <a:r>
              <a:rPr lang="es-ES" dirty="0" err="1"/>
              <a:t>intel·ligent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7 - </a:t>
            </a:r>
            <a:r>
              <a:rPr lang="es-ES" dirty="0" err="1"/>
              <a:t>Tester</a:t>
            </a:r>
            <a:r>
              <a:rPr lang="es-ES" dirty="0"/>
              <a:t> de </a:t>
            </a:r>
            <a:r>
              <a:rPr lang="es-ES" dirty="0" err="1"/>
              <a:t>decibels</a:t>
            </a:r>
            <a:endParaRPr lang="es-ES" dirty="0"/>
          </a:p>
          <a:p>
            <a:r>
              <a:rPr lang="es-ES" dirty="0" err="1"/>
              <a:t>Opció</a:t>
            </a:r>
            <a:r>
              <a:rPr lang="es-ES" dirty="0"/>
              <a:t> 8 - Sistema de </a:t>
            </a:r>
            <a:r>
              <a:rPr lang="es-ES" dirty="0" err="1"/>
              <a:t>detecció</a:t>
            </a:r>
            <a:r>
              <a:rPr lang="es-ES" dirty="0"/>
              <a:t> </a:t>
            </a:r>
            <a:r>
              <a:rPr lang="es-ES" dirty="0" err="1"/>
              <a:t>d'intrusos</a:t>
            </a:r>
            <a:endParaRPr lang="ca-ES" dirty="0"/>
          </a:p>
        </p:txBody>
      </p:sp>
      <p:sp>
        <p:nvSpPr>
          <p:cNvPr id="3" name="Diagrama de flujo: conector fuera de página 2">
            <a:extLst>
              <a:ext uri="{FF2B5EF4-FFF2-40B4-BE49-F238E27FC236}">
                <a16:creationId xmlns:a16="http://schemas.microsoft.com/office/drawing/2014/main" id="{811A9B28-5372-47D1-A0FA-C0D68ADCE1DD}"/>
              </a:ext>
            </a:extLst>
          </p:cNvPr>
          <p:cNvSpPr/>
          <p:nvPr/>
        </p:nvSpPr>
        <p:spPr>
          <a:xfrm flipV="1">
            <a:off x="6608620" y="955962"/>
            <a:ext cx="4225635" cy="4913023"/>
          </a:xfrm>
          <a:prstGeom prst="flowChartOffpage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3152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65AF3F0-6974-478C-8CA5-E5183100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198"/>
            <a:ext cx="6287843" cy="445477"/>
          </a:xfrm>
        </p:spPr>
        <p:txBody>
          <a:bodyPr>
            <a:normAutofit/>
          </a:bodyPr>
          <a:lstStyle/>
          <a:p>
            <a:r>
              <a:rPr lang="ca-ES" sz="2400" dirty="0"/>
              <a:t>Disseny Sistema: llums activades per veu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5C52A72F-121C-40CF-B20C-DE31D3D2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0803" y="1037492"/>
            <a:ext cx="3867027" cy="4723733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ca-ES" dirty="0"/>
              <a:t>Es tracta de...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88E03C9-AF3B-418B-8F7A-1A15124AE1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3275" y="643416"/>
            <a:ext cx="4173193" cy="27125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889EE5E-24AD-41BC-97D7-BE04897F1A5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6451" y="3463751"/>
            <a:ext cx="1537422" cy="229747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6F90646-0447-4C80-B102-0097107FB1F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3873" y="3571511"/>
            <a:ext cx="4588339" cy="20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26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-apple-system</vt:lpstr>
      <vt:lpstr>Arial</vt:lpstr>
      <vt:lpstr>Calibri</vt:lpstr>
      <vt:lpstr>Calibri Light</vt:lpstr>
      <vt:lpstr>Tema de Office</vt:lpstr>
      <vt:lpstr>Presentación de PowerPoint</vt:lpstr>
      <vt:lpstr>A4 DOMÒTICA</vt:lpstr>
      <vt:lpstr>F1 Presentació del problema</vt:lpstr>
      <vt:lpstr>Propostes de solució</vt:lpstr>
      <vt:lpstr>Disseny Sistema: llums activades per veu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 DOMÒTICA</dc:title>
  <dc:creator>Carlos Garcia Macias</dc:creator>
  <cp:lastModifiedBy>Lluís Nater Mesa</cp:lastModifiedBy>
  <cp:revision>6</cp:revision>
  <dcterms:created xsi:type="dcterms:W3CDTF">2021-04-05T07:18:33Z</dcterms:created>
  <dcterms:modified xsi:type="dcterms:W3CDTF">2023-07-17T15:41:18Z</dcterms:modified>
</cp:coreProperties>
</file>